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A568E-83E5-4302-8B2D-0016D8740492}" type="datetimeFigureOut">
              <a:rPr lang="nl-NL" smtClean="0"/>
              <a:t>16-6-2025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A5B9D-80AB-499A-9D81-F516D3E231A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0038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5B9D-80AB-499A-9D81-F516D3E231A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7649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66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991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32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67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02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99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6/16/2025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99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6/16/2025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05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6/16/2025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2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18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85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470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76" r:id="rId6"/>
    <p:sldLayoutId id="2147483672" r:id="rId7"/>
    <p:sldLayoutId id="2147483673" r:id="rId8"/>
    <p:sldLayoutId id="2147483674" r:id="rId9"/>
    <p:sldLayoutId id="2147483675" r:id="rId10"/>
    <p:sldLayoutId id="214748367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ttack on Titan screencap">
            <a:extLst>
              <a:ext uri="{FF2B5EF4-FFF2-40B4-BE49-F238E27FC236}">
                <a16:creationId xmlns:a16="http://schemas.microsoft.com/office/drawing/2014/main" id="{F6D6160B-FE77-0362-3B80-1AE551E6A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0" r="12840" b="1"/>
          <a:stretch/>
        </p:blipFill>
        <p:spPr bwMode="auto">
          <a:xfrm>
            <a:off x="20" y="152"/>
            <a:ext cx="12191980" cy="685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E1877A-0176-C37C-506A-1773F5C0F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086100"/>
            <a:ext cx="9799320" cy="1254986"/>
          </a:xfrm>
        </p:spPr>
        <p:txBody>
          <a:bodyPr anchor="t">
            <a:normAutofit/>
          </a:bodyPr>
          <a:lstStyle/>
          <a:p>
            <a:r>
              <a:rPr lang="nl-NL" sz="6000" dirty="0">
                <a:solidFill>
                  <a:srgbClr val="FFFFFF"/>
                </a:solidFill>
              </a:rPr>
              <a:t>Meesterproef </a:t>
            </a:r>
            <a:r>
              <a:rPr lang="nl-NL" sz="6000" dirty="0" err="1">
                <a:solidFill>
                  <a:srgbClr val="FFFFFF"/>
                </a:solidFill>
              </a:rPr>
              <a:t>Lingo</a:t>
            </a:r>
            <a:endParaRPr lang="nl-NL" sz="6000" dirty="0">
              <a:solidFill>
                <a:srgbClr val="FFFFFF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DE16326-0987-1BA4-43BE-186846484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5251621"/>
            <a:ext cx="4439920" cy="1104721"/>
          </a:xfrm>
        </p:spPr>
        <p:txBody>
          <a:bodyPr anchor="t">
            <a:normAutofit/>
          </a:bodyPr>
          <a:lstStyle/>
          <a:p>
            <a:r>
              <a:rPr lang="nl-NL" dirty="0">
                <a:solidFill>
                  <a:srgbClr val="FFFFFF"/>
                </a:solidFill>
              </a:rPr>
              <a:t>Hamza Bulut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95436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750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9A9681A-2486-4655-A876-E26402CA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ttack On Titan Image">
            <a:extLst>
              <a:ext uri="{FF2B5EF4-FFF2-40B4-BE49-F238E27FC236}">
                <a16:creationId xmlns:a16="http://schemas.microsoft.com/office/drawing/2014/main" id="{58F8768F-DA6F-2DA7-5AAC-7FAEA88EE3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"/>
          <a:stretch/>
        </p:blipFill>
        <p:spPr bwMode="auto">
          <a:xfrm>
            <a:off x="2" y="152"/>
            <a:ext cx="12191998" cy="685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9BB6818-31C2-4340-98F8-64FF7F46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144C264C-86A6-B157-F14D-BCDED4862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58629" cy="9810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Inhoud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vak 26">
            <a:extLst>
              <a:ext uri="{FF2B5EF4-FFF2-40B4-BE49-F238E27FC236}">
                <a16:creationId xmlns:a16="http://schemas.microsoft.com/office/drawing/2014/main" id="{9CBE60C8-4B5C-E2C0-AB86-ED819985BCE6}"/>
              </a:ext>
            </a:extLst>
          </p:cNvPr>
          <p:cNvSpPr txBox="1"/>
          <p:nvPr/>
        </p:nvSpPr>
        <p:spPr>
          <a:xfrm>
            <a:off x="640080" y="2782669"/>
            <a:ext cx="6096000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nl-NL" sz="2000" b="1" i="0" dirty="0">
                <a:solidFill>
                  <a:srgbClr val="F8FAFF"/>
                </a:solidFill>
                <a:effectLst/>
                <a:latin typeface="DeepSeek-CJK-patch"/>
              </a:rPr>
              <a:t>Wat is het </a:t>
            </a:r>
            <a:r>
              <a:rPr lang="nl-NL" sz="2000" b="1" i="0" dirty="0" err="1">
                <a:solidFill>
                  <a:srgbClr val="F8FAFF"/>
                </a:solidFill>
                <a:effectLst/>
                <a:latin typeface="DeepSeek-CJK-patch"/>
              </a:rPr>
              <a:t>LingoSpel</a:t>
            </a:r>
            <a:r>
              <a:rPr lang="nl-NL" sz="2000" b="1" i="0" dirty="0">
                <a:solidFill>
                  <a:srgbClr val="F8FAFF"/>
                </a:solidFill>
                <a:effectLst/>
                <a:latin typeface="DeepSeek-CJK-patch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nl-NL" sz="2000" b="1" i="0" dirty="0">
                <a:solidFill>
                  <a:srgbClr val="F8FAFF"/>
                </a:solidFill>
                <a:effectLst/>
                <a:latin typeface="DeepSeek-CJK-patch"/>
              </a:rPr>
              <a:t>Waarom dit spel?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nl-NL" sz="2000" b="1" i="0" dirty="0">
                <a:solidFill>
                  <a:srgbClr val="F8FAFF"/>
                </a:solidFill>
                <a:effectLst/>
                <a:latin typeface="DeepSeek-CJK-patch"/>
              </a:rPr>
              <a:t>Spelmechanismen</a:t>
            </a:r>
            <a:endParaRPr lang="nl-NL" sz="2000" b="0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nl-NL" sz="2000" b="1" i="0" dirty="0">
                <a:solidFill>
                  <a:srgbClr val="F8FAFF"/>
                </a:solidFill>
                <a:effectLst/>
                <a:latin typeface="DeepSeek-CJK-patch"/>
              </a:rPr>
              <a:t>Vragen</a:t>
            </a:r>
            <a:endParaRPr lang="nl-NL" sz="2000" b="0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  <p:pic>
        <p:nvPicPr>
          <p:cNvPr id="3" name="Afbeelding 2" descr="Afbeelding met dobbelstenen, Dobbelspel&#10;&#10;Door AI gegenereerde inhoud is mogelijk onjuist.">
            <a:extLst>
              <a:ext uri="{FF2B5EF4-FFF2-40B4-BE49-F238E27FC236}">
                <a16:creationId xmlns:a16="http://schemas.microsoft.com/office/drawing/2014/main" id="{3D7EE0BB-C5F7-BABD-8EF6-ABB9E5466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09" y="1978932"/>
            <a:ext cx="4350204" cy="290013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0578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B37EEF-49A8-1864-BB8B-C6344C878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9605DD-F9FE-4791-8E26-6273F6498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8AABE74-E04E-BC72-0867-EC6BD57A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1C4E76-AA5B-430B-4063-5AD0ABF5F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12B7F88-EA2A-0F2B-3D3C-DF9E83D04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8484870" cy="9810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Wat is het </a:t>
            </a:r>
            <a:r>
              <a:rPr lang="en-US" sz="5400" dirty="0" err="1">
                <a:solidFill>
                  <a:srgbClr val="FFFFFF"/>
                </a:solidFill>
              </a:rPr>
              <a:t>LingoSpel</a:t>
            </a:r>
            <a:r>
              <a:rPr lang="en-US" sz="5400" dirty="0">
                <a:solidFill>
                  <a:srgbClr val="FFFFFF"/>
                </a:solidFill>
              </a:rPr>
              <a:t>?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C4F440-F617-0BC7-6C4A-553AC7151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Eren Freedom scene in the Sky! [1 HOUR SPECIAL] - Attack on Titan Season 4  Part 3 Ep 1 - YouTube">
            <a:extLst>
              <a:ext uri="{FF2B5EF4-FFF2-40B4-BE49-F238E27FC236}">
                <a16:creationId xmlns:a16="http://schemas.microsoft.com/office/drawing/2014/main" id="{1933EFD1-CE24-4C93-4077-D72C2ABB0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594391D-22D7-9418-6C97-D313C8DA0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32" y="2909926"/>
            <a:ext cx="10890928" cy="3566160"/>
          </a:xfrm>
        </p:spPr>
        <p:txBody>
          <a:bodyPr/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Teamspel</a:t>
            </a:r>
            <a:endParaRPr lang="nl-NL" b="0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Woorden raden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 (5 letters)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Bingo-element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 (4×4 kaart)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Ballenbak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 (groen/rood/nummerballen)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Kleurfeedback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 (groen/geel)</a:t>
            </a:r>
          </a:p>
          <a:p>
            <a:endParaRPr lang="nl-NL" dirty="0"/>
          </a:p>
        </p:txBody>
      </p:sp>
      <p:pic>
        <p:nvPicPr>
          <p:cNvPr id="1026" name="Picture 2" descr="Tulip Games Lingo Gezelschapsspel | Games | bol">
            <a:extLst>
              <a:ext uri="{FF2B5EF4-FFF2-40B4-BE49-F238E27FC236}">
                <a16:creationId xmlns:a16="http://schemas.microsoft.com/office/drawing/2014/main" id="{7B69FCC1-3CC3-0E70-05A4-12611849C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212" y="2795399"/>
            <a:ext cx="3728258" cy="246720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169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F1E77-FFA7-DFD7-BE11-59E88144D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B87FCD-ED9D-7276-C1C3-8D25F6027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245DB6D-0472-30E1-4216-10F2EE256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D01E4E-F3E9-342D-D889-D015E9D95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F26FBC5-FD4F-F602-6E93-584D87B7D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Download Attack On Titan Eren Yeager Anime 4k Ultra HD Wallpaper by MAPPA">
            <a:extLst>
              <a:ext uri="{FF2B5EF4-FFF2-40B4-BE49-F238E27FC236}">
                <a16:creationId xmlns:a16="http://schemas.microsoft.com/office/drawing/2014/main" id="{A46E623A-74A1-A996-5833-4BDD37CB5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2A7FDFB-591D-761D-62FC-2ED8996B481C}"/>
              </a:ext>
            </a:extLst>
          </p:cNvPr>
          <p:cNvSpPr txBox="1"/>
          <p:nvPr/>
        </p:nvSpPr>
        <p:spPr>
          <a:xfrm>
            <a:off x="640080" y="2693273"/>
            <a:ext cx="6096000" cy="1669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Combinatie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 (taal + strategie + geluk)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Educatief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 (woordenschat, logisch denken)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Competitief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 (2 teams, wincondities)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Spannend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 (onvoorspelbare ballen)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12676D49-100E-05C7-D7AC-8840E298F6AD}"/>
              </a:ext>
            </a:extLst>
          </p:cNvPr>
          <p:cNvSpPr txBox="1">
            <a:spLocks/>
          </p:cNvSpPr>
          <p:nvPr/>
        </p:nvSpPr>
        <p:spPr>
          <a:xfrm>
            <a:off x="640080" y="1371600"/>
            <a:ext cx="8484870" cy="981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solidFill>
                  <a:srgbClr val="FFFFFF"/>
                </a:solidFill>
              </a:rPr>
              <a:t>Waarom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 err="1">
                <a:solidFill>
                  <a:srgbClr val="FFFFFF"/>
                </a:solidFill>
              </a:rPr>
              <a:t>dit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 err="1">
                <a:solidFill>
                  <a:srgbClr val="FFFFFF"/>
                </a:solidFill>
              </a:rPr>
              <a:t>spel</a:t>
            </a:r>
            <a:r>
              <a:rPr lang="en-US" sz="5400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0EF272FE-3AB6-51C9-4679-F8EF83B1D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235" y="1736100"/>
            <a:ext cx="6269589" cy="35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702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E48639-404D-829C-E00F-125A877C7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358D82A-6D1D-B1FB-2178-51667A1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28B08FC-1769-04D8-4993-02A24DAEC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C54E44-2DD1-B0A7-BB91-E3BBF29F1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30A9015-867B-6AC1-E905-615EF33F1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>
            <a:extLst>
              <a:ext uri="{FF2B5EF4-FFF2-40B4-BE49-F238E27FC236}">
                <a16:creationId xmlns:a16="http://schemas.microsoft.com/office/drawing/2014/main" id="{48368F08-8454-83FF-E12C-E85A79E1C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491"/>
            <a:ext cx="12192000" cy="688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102A461F-AF05-C6A7-F6AC-FCA241FA39F7}"/>
              </a:ext>
            </a:extLst>
          </p:cNvPr>
          <p:cNvSpPr txBox="1"/>
          <p:nvPr/>
        </p:nvSpPr>
        <p:spPr>
          <a:xfrm>
            <a:off x="637032" y="2693273"/>
            <a:ext cx="6096000" cy="2887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Woorden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: 5 pogingen, eerste letter bekend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Feedback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: 🟩 (juiste plek), 🟨 (foute plek)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Ballen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: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Groen = +1 punt (3× winnen)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Rood = +1 strafpunt (3× verliezen)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Nummer = bingo-markering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Bingo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: horizontaal/verticaal/diagonaal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3C68004-C3DE-FD1E-979A-224EC5F34052}"/>
              </a:ext>
            </a:extLst>
          </p:cNvPr>
          <p:cNvSpPr txBox="1">
            <a:spLocks/>
          </p:cNvSpPr>
          <p:nvPr/>
        </p:nvSpPr>
        <p:spPr>
          <a:xfrm>
            <a:off x="637032" y="1371600"/>
            <a:ext cx="8484870" cy="981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solidFill>
                  <a:srgbClr val="FFFFFF"/>
                </a:solidFill>
              </a:rPr>
              <a:t>Spelmechanismen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CD1C59E-F250-569D-65FF-80E890593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032" y="2959888"/>
            <a:ext cx="3658743" cy="262135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824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1DBCE9-CAEE-E922-D8A1-844696FF5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720511-8E61-84EF-6686-FE47EC5C0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BFC9249-D46F-B4D8-2410-D37E2C172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DBB0DE-4915-DB11-43C3-F08FC9B77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F3EB8D-8883-D8FD-EB06-E21B037FC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Everyone's Hyper-Analyzing Attack On Titan's Finale Credits Tree Scene">
            <a:extLst>
              <a:ext uri="{FF2B5EF4-FFF2-40B4-BE49-F238E27FC236}">
                <a16:creationId xmlns:a16="http://schemas.microsoft.com/office/drawing/2014/main" id="{3152FC18-4419-8FAF-D77A-574C2D402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" y="7937"/>
            <a:ext cx="12192000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F89FD054-43E5-BD0B-6D54-E8FBDCA47D5D}"/>
              </a:ext>
            </a:extLst>
          </p:cNvPr>
          <p:cNvSpPr txBox="1"/>
          <p:nvPr/>
        </p:nvSpPr>
        <p:spPr>
          <a:xfrm>
            <a:off x="659571" y="2507535"/>
            <a:ext cx="6096000" cy="123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Strategie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: "Bingo of woorden focussen?"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Geluk vs. </a:t>
            </a:r>
            <a:r>
              <a:rPr lang="nl-NL" b="1" i="0" dirty="0" err="1">
                <a:solidFill>
                  <a:srgbClr val="F8FAFF"/>
                </a:solidFill>
                <a:effectLst/>
                <a:latin typeface="DeepSeek-CJK-patch"/>
              </a:rPr>
              <a:t>skill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: "Wat is belangrijker?"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nl-NL" b="1" i="0" dirty="0">
                <a:solidFill>
                  <a:srgbClr val="F8FAFF"/>
                </a:solidFill>
                <a:effectLst/>
                <a:latin typeface="DeepSeek-CJK-patch"/>
              </a:rPr>
              <a:t> Uitdaging</a:t>
            </a:r>
            <a:r>
              <a:rPr lang="nl-NL" b="0" i="0" dirty="0">
                <a:solidFill>
                  <a:srgbClr val="F8FAFF"/>
                </a:solidFill>
                <a:effectLst/>
                <a:latin typeface="DeepSeek-CJK-patch"/>
              </a:rPr>
              <a:t>: "Hoe verbeter je snel?"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C7D6654-7F0D-B74D-63E7-AA67AD5CC6C1}"/>
              </a:ext>
            </a:extLst>
          </p:cNvPr>
          <p:cNvSpPr txBox="1">
            <a:spLocks/>
          </p:cNvSpPr>
          <p:nvPr/>
        </p:nvSpPr>
        <p:spPr>
          <a:xfrm>
            <a:off x="659571" y="1371600"/>
            <a:ext cx="8484870" cy="981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solidFill>
                  <a:srgbClr val="FFFFFF"/>
                </a:solidFill>
              </a:rPr>
              <a:t>Vragen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3074" name="Picture 2" descr="De 3 gouden vragen - Motiverende Gespreksvoering">
            <a:extLst>
              <a:ext uri="{FF2B5EF4-FFF2-40B4-BE49-F238E27FC236}">
                <a16:creationId xmlns:a16="http://schemas.microsoft.com/office/drawing/2014/main" id="{F5EB5965-FCAA-3E6A-E66B-E9C404A86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4" y="1657349"/>
            <a:ext cx="3829051" cy="382905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393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170</Words>
  <Application>Microsoft Office PowerPoint</Application>
  <PresentationFormat>Breedbeeld</PresentationFormat>
  <Paragraphs>31</Paragraphs>
  <Slides>6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1" baseType="lpstr">
      <vt:lpstr>Aptos</vt:lpstr>
      <vt:lpstr>Arial</vt:lpstr>
      <vt:lpstr>DeepSeek-CJK-patch</vt:lpstr>
      <vt:lpstr>Grandview Display</vt:lpstr>
      <vt:lpstr>DashVTI</vt:lpstr>
      <vt:lpstr>Meesterproef Lingo</vt:lpstr>
      <vt:lpstr>Inhoud</vt:lpstr>
      <vt:lpstr>Wat is het LingoSpel?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Hamza Bulut</dc:creator>
  <cp:lastModifiedBy>Hamza Bulut</cp:lastModifiedBy>
  <cp:revision>3</cp:revision>
  <dcterms:created xsi:type="dcterms:W3CDTF">2025-05-05T15:19:02Z</dcterms:created>
  <dcterms:modified xsi:type="dcterms:W3CDTF">2025-06-16T17:25:56Z</dcterms:modified>
</cp:coreProperties>
</file>